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de22cebb8_1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7de22cebb8_1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de22cebb8_1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7de22cebb8_1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e22cebb8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7de22cebb8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de22cebb8_2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de22cebb8_2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de22cebb8_3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de22cebb8_3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e22cebb8_1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7de22cebb8_1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e22cebb8_1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7de22cebb8_1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e22cebb8_2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7de22cebb8_2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de22cebb8_1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7de22cebb8_1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e22cebb8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7de22cebb8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e22cebb8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7de22cebb8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de22cebb8_2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7de22cebb8_2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e22cebb8_1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7de22cebb8_1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e22cebb8_1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7de22cebb8_1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fr" sz="6000" b="0" i="0" u="none" strike="noStrike" cap="none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 b="0" i="0" u="none" strike="noStrike" cap="none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3" name="Google Shape;93;p22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6" name="Google Shape;96;p23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-150" y="984275"/>
            <a:ext cx="9144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Présentation  </a:t>
            </a:r>
            <a:endParaRPr sz="52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Réseau d'entreprise - Groupe A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3960375" y="2913125"/>
            <a:ext cx="1458099" cy="15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Service Mail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78" name="Google Shape;178;p34"/>
          <p:cNvSpPr txBox="1"/>
          <p:nvPr/>
        </p:nvSpPr>
        <p:spPr>
          <a:xfrm>
            <a:off x="384850" y="1221100"/>
            <a:ext cx="3574500" cy="25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-Virtualisation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-SMTP, POP3, IMAP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-Liaison AD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-Accessibilité (3/4 cas)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-Sécurité (SSL) + Authentification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-Documentation (github)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25" y="1062275"/>
            <a:ext cx="4015825" cy="26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375" y="3671124"/>
            <a:ext cx="1519050" cy="12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WDS</a:t>
            </a:r>
            <a:b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l="19113" t="9208" r="18728" b="25759"/>
          <a:stretch/>
        </p:blipFill>
        <p:spPr>
          <a:xfrm>
            <a:off x="0" y="897425"/>
            <a:ext cx="3237680" cy="25404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35"/>
          <p:cNvPicPr preferRelativeResize="0"/>
          <p:nvPr/>
        </p:nvPicPr>
        <p:blipFill rotWithShape="1">
          <a:blip r:embed="rId5">
            <a:alphaModFix/>
          </a:blip>
          <a:srcRect l="23929" t="18289" r="17187" b="14470"/>
          <a:stretch/>
        </p:blipFill>
        <p:spPr>
          <a:xfrm>
            <a:off x="3165575" y="897425"/>
            <a:ext cx="2966260" cy="25404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35"/>
          <p:cNvPicPr preferRelativeResize="0"/>
          <p:nvPr/>
        </p:nvPicPr>
        <p:blipFill rotWithShape="1">
          <a:blip r:embed="rId6">
            <a:alphaModFix/>
          </a:blip>
          <a:srcRect l="36066" t="18228" r="27343" b="40624"/>
          <a:stretch/>
        </p:blipFill>
        <p:spPr>
          <a:xfrm>
            <a:off x="6131821" y="897425"/>
            <a:ext cx="3012180" cy="25404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35"/>
          <p:cNvPicPr preferRelativeResize="0"/>
          <p:nvPr/>
        </p:nvPicPr>
        <p:blipFill rotWithShape="1">
          <a:blip r:embed="rId7">
            <a:alphaModFix/>
          </a:blip>
          <a:srcRect l="27341"/>
          <a:stretch/>
        </p:blipFill>
        <p:spPr>
          <a:xfrm>
            <a:off x="58125" y="3784100"/>
            <a:ext cx="3425499" cy="600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4844" y="3527800"/>
            <a:ext cx="5544032" cy="147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92" name="Google Shape;192;p35"/>
          <p:cNvCxnSpPr>
            <a:stCxn id="190" idx="0"/>
          </p:cNvCxnSpPr>
          <p:nvPr/>
        </p:nvCxnSpPr>
        <p:spPr>
          <a:xfrm rot="10800000" flipH="1">
            <a:off x="1770874" y="1768100"/>
            <a:ext cx="6000" cy="20160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35"/>
          <p:cNvCxnSpPr>
            <a:cxnSpLocks/>
            <a:stCxn id="191" idx="0"/>
          </p:cNvCxnSpPr>
          <p:nvPr/>
        </p:nvCxnSpPr>
        <p:spPr>
          <a:xfrm flipV="1">
            <a:off x="6306860" y="1989287"/>
            <a:ext cx="1385297" cy="1538513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35"/>
          <p:cNvSpPr txBox="1"/>
          <p:nvPr/>
        </p:nvSpPr>
        <p:spPr>
          <a:xfrm>
            <a:off x="290825" y="4589300"/>
            <a:ext cx="29661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F12 &gt; Onboard NIC &gt; PXE Boot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DFS</a:t>
            </a:r>
            <a:b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3170700" y="4161225"/>
            <a:ext cx="2802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Emplacement réseau DFS :</a:t>
            </a:r>
            <a:br>
              <a:rPr lang="fr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\\AUDDSRV\ITscript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87" y="1146140"/>
            <a:ext cx="5277898" cy="2851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981" y="1146138"/>
            <a:ext cx="2297532" cy="2851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subTitle" idx="1"/>
          </p:nvPr>
        </p:nvSpPr>
        <p:spPr>
          <a:xfrm>
            <a:off x="1080450" y="11901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Microsoft Teams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 drive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Clockify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Outils collaboratifs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975" y="3245525"/>
            <a:ext cx="2746552" cy="18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8" y="3286879"/>
            <a:ext cx="3157474" cy="17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500" y="975400"/>
            <a:ext cx="3412152" cy="21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ctrTitle" idx="4294967295"/>
          </p:nvPr>
        </p:nvSpPr>
        <p:spPr>
          <a:xfrm>
            <a:off x="0" y="3174625"/>
            <a:ext cx="9144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</a:pPr>
            <a:r>
              <a:rPr lang="fr" sz="36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Merci pour votre attention</a:t>
            </a:r>
            <a:endParaRPr sz="3600" i="0" u="none" strike="noStrike" cap="none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3545654" y="931899"/>
            <a:ext cx="2052673" cy="22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Infrastructure réseau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96837" y="-303375"/>
            <a:ext cx="3750325" cy="59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Infrastructure réseau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200" y="1224875"/>
            <a:ext cx="6886200" cy="22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DHCP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750" y="938750"/>
            <a:ext cx="7133626" cy="27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64300" y="3871425"/>
            <a:ext cx="41355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Configuré sur Windows server 2016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Pools d’adresses en fonction des VLANs	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572000" y="3775975"/>
            <a:ext cx="44424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Accès à la passerelle par défaut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IP et Nom de domaine du serveur DNS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IP des serveurs NTP publics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PXEClient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350" y="2195225"/>
            <a:ext cx="1243400" cy="12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DNS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36" name="Google Shape;136;p29"/>
          <p:cNvSpPr txBox="1"/>
          <p:nvPr/>
        </p:nvSpPr>
        <p:spPr>
          <a:xfrm>
            <a:off x="721225" y="817150"/>
            <a:ext cx="7603800" cy="3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Configuré sur Windows Server 2016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Redirection vers le serveur DNS de google (Résolution de nom)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 de domaine interne : audd.local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Reverse DNS : 0.168.192.in-addr.arpa.dns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DNS externe chez OVH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 de domaine externe : funndeh.com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Attribution de 2 A Records :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○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Site web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○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Mail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000" y="1145875"/>
            <a:ext cx="1379475" cy="13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Proxy 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4" name="Google Shape;144;p30"/>
          <p:cNvSpPr txBox="1"/>
          <p:nvPr/>
        </p:nvSpPr>
        <p:spPr>
          <a:xfrm>
            <a:off x="712450" y="488375"/>
            <a:ext cx="7847700" cy="3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Déployé sur Ubuntu Server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Squid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Filtrage d’URL  :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○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Twitter et Facebook :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Inaccessibles</a:t>
            </a:r>
            <a:r>
              <a:rPr lang="fr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○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Instagram :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Disponible de 12h à 14h</a:t>
            </a: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350" y="2835325"/>
            <a:ext cx="2622699" cy="14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350" y="1331463"/>
            <a:ext cx="2494376" cy="10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VPN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750" y="974875"/>
            <a:ext cx="1379475" cy="13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/>
        </p:nvSpPr>
        <p:spPr>
          <a:xfrm>
            <a:off x="583375" y="848950"/>
            <a:ext cx="7794900" cy="3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Configuré  sur Windows Server 2016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●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Accès à distance au réseau interne  :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Light"/>
              <a:buChar char="○"/>
            </a:pPr>
            <a:r>
              <a:rPr lang="fr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Attribution des adresses IPv4 via DHCP 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50" y="2571750"/>
            <a:ext cx="5046126" cy="21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Wi-Fi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633800" y="1046975"/>
            <a:ext cx="8263200" cy="3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fr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Configurer en mode pont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fr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Sécurité: 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371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- 5GHz &gt;&gt;&gt; WPA2 Personnel + mot de passe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				- 2.4GHz &gt;&gt;&gt; WPA2 Entreprise (Radius) 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fr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AuDD Guest disponible (mot de passe invité)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l="34169" t="26425" r="33153" b="22253"/>
          <a:stretch/>
        </p:blipFill>
        <p:spPr>
          <a:xfrm>
            <a:off x="64300" y="64300"/>
            <a:ext cx="437948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>
            <a:spLocks noGrp="1"/>
          </p:cNvSpPr>
          <p:nvPr>
            <p:ph type="body" idx="4294967295"/>
          </p:nvPr>
        </p:nvSpPr>
        <p:spPr>
          <a:xfrm>
            <a:off x="64300" y="0"/>
            <a:ext cx="9144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A7C1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Site Web</a:t>
            </a:r>
            <a:endParaRPr sz="3000">
              <a:solidFill>
                <a:srgbClr val="A7C1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0" y="1011950"/>
            <a:ext cx="6534150" cy="405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1" y="1199225"/>
            <a:ext cx="6534150" cy="385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350" y="767825"/>
            <a:ext cx="4025327" cy="2661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Office PowerPoint</Application>
  <PresentationFormat>Affichage à l'écran (16:9)</PresentationFormat>
  <Paragraphs>93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DM Serif Display</vt:lpstr>
      <vt:lpstr>Montserrat</vt:lpstr>
      <vt:lpstr>Montserrat Light</vt:lpstr>
      <vt:lpstr>Old Standard TT</vt:lpstr>
      <vt:lpstr>Simple Light</vt:lpstr>
      <vt:lpstr>Mutius template</vt:lpstr>
      <vt:lpstr>Présentation   Réseau d'entreprise - Groupe 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 Réseau d'entreprise - Groupe A</dc:title>
  <cp:lastModifiedBy>Melvin Campos Casares</cp:lastModifiedBy>
  <cp:revision>3</cp:revision>
  <dcterms:modified xsi:type="dcterms:W3CDTF">2020-02-07T11:58:33Z</dcterms:modified>
</cp:coreProperties>
</file>